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3" r:id="rId4"/>
    <p:sldId id="264" r:id="rId5"/>
    <p:sldId id="265" r:id="rId6"/>
    <p:sldId id="268" r:id="rId7"/>
    <p:sldId id="266" r:id="rId8"/>
    <p:sldId id="267" r:id="rId9"/>
    <p:sldId id="262" r:id="rId10"/>
    <p:sldId id="269" r:id="rId11"/>
    <p:sldId id="270" r:id="rId12"/>
    <p:sldId id="271" r:id="rId13"/>
    <p:sldId id="272" r:id="rId14"/>
    <p:sldId id="273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A523"/>
    <a:srgbClr val="D5482D"/>
    <a:srgbClr val="73BCED"/>
    <a:srgbClr val="197FC3"/>
    <a:srgbClr val="C5E3F7"/>
    <a:srgbClr val="EF5350"/>
    <a:srgbClr val="B3B042"/>
    <a:srgbClr val="78AFA9"/>
    <a:srgbClr val="BFDBF7"/>
    <a:srgbClr val="5EA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03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51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42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0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24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76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82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31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3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51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9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05F5C-9FB6-4B25-AAEC-5C369B03F6B3}" type="datetimeFigureOut">
              <a:rPr kumimoji="1" lang="ja-JP" altLang="en-US" smtClean="0"/>
              <a:t>2018/5/25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54000" y="1279750"/>
            <a:ext cx="8636000" cy="2006452"/>
          </a:xfrm>
          <a:prstGeom prst="rect">
            <a:avLst/>
          </a:prstGeom>
          <a:solidFill>
            <a:srgbClr val="E2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4000" y="3154556"/>
            <a:ext cx="2167467" cy="130512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21467" y="3152080"/>
            <a:ext cx="2167467" cy="130512"/>
          </a:xfrm>
          <a:prstGeom prst="rect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88934" y="3152080"/>
            <a:ext cx="2167467" cy="130512"/>
          </a:xfrm>
          <a:prstGeom prst="rect">
            <a:avLst/>
          </a:prstGeom>
          <a:solidFill>
            <a:srgbClr val="B3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756401" y="3152080"/>
            <a:ext cx="2133599" cy="130512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337733" y="1584972"/>
            <a:ext cx="703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 Cellphone</a:t>
            </a:r>
            <a:endParaRPr kumimoji="1" lang="ja-JP" altLang="en-US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09498" y="5245299"/>
            <a:ext cx="4125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Team-E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16FI030 Takumi Otobe</a:t>
            </a:r>
          </a:p>
          <a:p>
            <a:pPr algn="ctr"/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16FI040 Tsukasa Kumeta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337733" y="2418922"/>
            <a:ext cx="603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Ubicomp2017   Vamsi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Talla</a:t>
            </a:r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  Bryce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Kellogg, </a:t>
            </a:r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	            	           Shyamnath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Gollakota, </a:t>
            </a:r>
            <a:r>
              <a:rPr lang="en-US" altLang="ja-JP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Joshua </a:t>
            </a:r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R. Smith</a:t>
            </a:r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48718" y="731257"/>
            <a:ext cx="28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&lt;</a:t>
            </a:r>
            <a:r>
              <a:rPr kumimoji="1"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国際学会論文輪講</a:t>
            </a:r>
            <a:r>
              <a:rPr kumimoji="1"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&gt;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682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111757" y="2286432"/>
            <a:ext cx="87545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・バッテリー無しで動作し続ける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・双方向の通信が可能（音声通話）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・リアルタイム音声認識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3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課題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54000" y="1019772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・半二重通信のため同時に話せない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53999" y="1446049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・基地局から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給電、かつ後方散乱通信のため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15.2M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以上離れられない。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96" y="3042605"/>
            <a:ext cx="1670595" cy="270678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16003" r="14640" b="36487"/>
          <a:stretch/>
        </p:blipFill>
        <p:spPr>
          <a:xfrm>
            <a:off x="1108606" y="2488301"/>
            <a:ext cx="2047285" cy="3261090"/>
          </a:xfrm>
          <a:prstGeom prst="rect">
            <a:avLst/>
          </a:prstGeom>
        </p:spPr>
      </p:pic>
      <p:sp>
        <p:nvSpPr>
          <p:cNvPr id="5" name="左右矢印 4"/>
          <p:cNvSpPr/>
          <p:nvPr/>
        </p:nvSpPr>
        <p:spPr>
          <a:xfrm>
            <a:off x="3295345" y="3892269"/>
            <a:ext cx="2646096" cy="331774"/>
          </a:xfrm>
          <a:prstGeom prst="leftRightArrow">
            <a:avLst/>
          </a:prstGeom>
          <a:solidFill>
            <a:srgbClr val="E8A523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3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展望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54000" y="1019772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</a:t>
            </a:r>
            <a:r>
              <a:rPr lang="ja-JP" altLang="en-US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の携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帯電話の第一歩としては十分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53999" y="1446049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・基地局との距離などの問題が解決できれば実用性があがる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展望②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54000" y="1019772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・同じような電力供給、通信の方法で</a:t>
            </a:r>
            <a:r>
              <a:rPr lang="en-US" altLang="ja-JP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機器に活用できそう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07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7856" y="286514"/>
            <a:ext cx="23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まとめと結論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54000" y="1019772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完成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したプロトタイプは</a:t>
            </a:r>
            <a:r>
              <a:rPr lang="en-US" altLang="ja-JP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BatteryFreeCellphone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の第一歩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53999" y="1446049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・今後の研究で実用レベルまで昇華できれば</a:t>
            </a:r>
            <a:r>
              <a:rPr lang="ja-JP" altLang="en-US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〇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53999" y="1872326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・さらに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53998" y="2299799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技術への応用などが見込める魅力的な技術である！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47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はじめ</a:t>
            </a:r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2" y="1181437"/>
            <a:ext cx="5948262" cy="56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6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はじめ</a:t>
            </a:r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40" y="1162165"/>
            <a:ext cx="5332651" cy="3999488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35467" y="5494085"/>
            <a:ext cx="875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重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さにして</a:t>
            </a:r>
            <a:r>
              <a:rPr lang="en-US" altLang="ja-JP" sz="36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30</a:t>
            </a:r>
            <a:r>
              <a:rPr lang="ja-JP" altLang="en-US" sz="36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％～</a:t>
            </a:r>
            <a:r>
              <a:rPr lang="en-US" altLang="ja-JP" sz="3600" dirty="0" smtClean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50</a:t>
            </a:r>
            <a:r>
              <a:rPr lang="ja-JP" altLang="en-US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</a:t>
            </a:r>
            <a:endParaRPr lang="ja-JP" altLang="en-US" sz="3600" dirty="0">
              <a:solidFill>
                <a:srgbClr val="E8A523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69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111757" y="2286432"/>
            <a:ext cx="87545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・バッテリー無しで動作し続ける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・双方向の通信が可能（音声通話）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・リアルタイム音声認識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24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120" y="254941"/>
            <a:ext cx="252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設計の問題点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3999" y="1845160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どんなに頑張っても若干の電力は必要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60148" y="2456103"/>
            <a:ext cx="875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・フォトダイオード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54000" y="1019772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自分で電波を発すると電力が結構必要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560148" y="1383495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・アナログ後方散乱通信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通信方式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1006314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アナログ後方散乱通信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4" y="1493430"/>
            <a:ext cx="3937000" cy="4826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14761" y="4839037"/>
            <a:ext cx="32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消費電力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万分の</a:t>
            </a:r>
            <a:r>
              <a:rPr kumimoji="1"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162954" y="1603799"/>
            <a:ext cx="41771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・既に飛んでいる電波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・反射や吸収することで通信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・増幅器が自分側に不要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1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電力源①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1006314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PowerCast shows Embedded wireless power RF energy harvest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330" end="187168.1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63" y="1375646"/>
            <a:ext cx="9152664" cy="5148374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-8663" y="6524020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動画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-IDTech2016 USA(https://www.youtube.com/watch?v=xZVA5p9c9hc)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1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3636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電力源②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1006314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フォトダイオード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76" y="2395242"/>
            <a:ext cx="4390379" cy="32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9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2615" b="59"/>
          <a:stretch/>
        </p:blipFill>
        <p:spPr>
          <a:xfrm>
            <a:off x="0" y="-6071"/>
            <a:ext cx="9144000" cy="686002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39593" y="4198583"/>
            <a:ext cx="6456308" cy="234933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9593" y="344775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5805" y="408311"/>
            <a:ext cx="23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プロトタイプ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441830" y="307125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9469" y="4453195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・数マイクロワットの電力で連続的に動作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89468" y="4911656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・マイクからのリアルタイム入力、イヤホンへの出力に対応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89467" y="5370117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・アップリンクとダウンリンクを切り替えて通信（半二重）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89467" y="5828578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・実際にスカイプで通話可能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1869</TotalTime>
  <Words>322</Words>
  <Application>Microsoft Office PowerPoint</Application>
  <PresentationFormat>画面に合わせる (4:3)</PresentationFormat>
  <Paragraphs>69</Paragraphs>
  <Slides>14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ＭＳ Ｐゴシック</vt:lpstr>
      <vt:lpstr>游ゴシック</vt:lpstr>
      <vt:lpstr>Arial</vt:lpstr>
      <vt:lpstr>Calibri</vt:lpstr>
      <vt:lpstr>Calibri Light</vt:lpstr>
      <vt:lpstr>Ebrima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荒木大地</dc:creator>
  <cp:lastModifiedBy>音部 拓海</cp:lastModifiedBy>
  <cp:revision>33</cp:revision>
  <dcterms:created xsi:type="dcterms:W3CDTF">2018-01-14T03:00:58Z</dcterms:created>
  <dcterms:modified xsi:type="dcterms:W3CDTF">2018-05-26T16:22:04Z</dcterms:modified>
</cp:coreProperties>
</file>